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8" r:id="rId5"/>
    <p:sldId id="259" r:id="rId6"/>
    <p:sldId id="262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6F0CB178-6A27-482C-95C2-88AB187737E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745C43AF-6CBB-4E8C-BA5F-C3EB3048E4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5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A875-702D-4368-8AE7-CFC72A81C13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3FF92-DBAD-4790-A9C0-7893480A6D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82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CBD53-910C-41D7-9565-C759273556B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21797-E7CB-4AE0-AE14-B3DFD8385C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96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57C1D-D048-43F8-8AA3-BCAB8896DC29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14E34-23B2-47A3-BD20-E1EC37E5A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8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6C014-DCC3-44A9-B965-0480B699C99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77F0D3D4-148F-435A-9FC6-20DE53943A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975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C8DF2-40BD-41EF-816D-8EC7026452A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B30D0-0FA1-4C29-82A2-089136B54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17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32F37-C117-44A9-970D-C7012086B1A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B8638172-E443-4CB4-A65B-BD6525568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609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0CC78-ABE9-4FBB-96C8-093743BA8E9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5C868-B16C-4A26-AE7A-CFF4BE7BC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41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45AAB-2C1D-4B49-94C0-9A7099D7B690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233D6-FCE2-4D1F-BDE6-41AD133CF0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31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4F7B06F-F150-4AB2-9F2D-BC53DD2CD0A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88F07050-5C29-4F36-B5C0-7933883B3A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30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6400036-1CE2-4008-B815-001C2B3B402C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4099CBAE-14A8-4022-8658-090C64D65D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755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EBABC04-02AB-41D4-BD7E-D8DF638A5B3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23A9F646-89DB-4881-A116-9C646B5FD4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1" r:id="rId4"/>
    <p:sldLayoutId id="2147483779" r:id="rId5"/>
    <p:sldLayoutId id="2147483772" r:id="rId6"/>
    <p:sldLayoutId id="2147483773" r:id="rId7"/>
    <p:sldLayoutId id="2147483780" r:id="rId8"/>
    <p:sldLayoutId id="2147483781" r:id="rId9"/>
    <p:sldLayoutId id="2147483774" r:id="rId10"/>
    <p:sldLayoutId id="2147483775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Multi- Step Factoring 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Unit 6 </a:t>
            </a: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Supplement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Multi-step Factoring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polynomials are able to be factored multiple times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Steps</a:t>
            </a:r>
          </a:p>
          <a:p>
            <a:pPr lvl="1" eaLnBrk="1" hangingPunct="1"/>
            <a:r>
              <a:rPr lang="en-US" altLang="en-US" smtClean="0"/>
              <a:t>1.) Find the GCF and factor</a:t>
            </a:r>
          </a:p>
          <a:p>
            <a:pPr lvl="1" eaLnBrk="1" hangingPunct="1"/>
            <a:r>
              <a:rPr lang="en-US" altLang="en-US" smtClean="0"/>
              <a:t>2.) Factor using trinomials (3- terms) or factor using difference of perfect squares (2 terms)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00400" y="57150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41910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33800" y="198120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4114800"/>
            <a:ext cx="2971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Factor Tree</a:t>
            </a:r>
            <a:endParaRPr lang="en-US" dirty="0"/>
          </a:p>
        </p:txBody>
      </p:sp>
      <p:sp>
        <p:nvSpPr>
          <p:cNvPr id="10247" name="Content Placeholder 2"/>
          <p:cNvSpPr>
            <a:spLocks noGrp="1"/>
          </p:cNvSpPr>
          <p:nvPr>
            <p:ph idx="1"/>
          </p:nvPr>
        </p:nvSpPr>
        <p:spPr>
          <a:xfrm>
            <a:off x="228600" y="1882775"/>
            <a:ext cx="8686800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	GCF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     2					     4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	  3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Difference of				Grouping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Perfect Squares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   Trinomials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6248400" y="36576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29200" y="2362200"/>
            <a:ext cx="1295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771900" y="2933700"/>
            <a:ext cx="1143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1981200" y="2209800"/>
            <a:ext cx="17526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1371600" y="3581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467101" y="4838700"/>
            <a:ext cx="1600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2x</a:t>
            </a:r>
            <a:r>
              <a:rPr lang="en-US" altLang="en-US" baseline="30000" smtClean="0"/>
              <a:t>2</a:t>
            </a:r>
            <a:r>
              <a:rPr lang="en-US" altLang="en-US" smtClean="0"/>
              <a:t> - 12x + 18 		2.) 6x</a:t>
            </a:r>
            <a:r>
              <a:rPr lang="en-US" altLang="en-US" baseline="30000" smtClean="0"/>
              <a:t>2</a:t>
            </a:r>
            <a:r>
              <a:rPr lang="en-US" altLang="en-US" smtClean="0"/>
              <a:t> - 54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3x</a:t>
            </a:r>
            <a:r>
              <a:rPr lang="en-US" altLang="en-US" baseline="30000" smtClean="0"/>
              <a:t>2</a:t>
            </a:r>
            <a:r>
              <a:rPr lang="en-US" altLang="en-US" smtClean="0"/>
              <a:t> - 30x – 75 		4.) 24x</a:t>
            </a:r>
            <a:r>
              <a:rPr lang="en-US" altLang="en-US" baseline="30000" smtClean="0"/>
              <a:t>3</a:t>
            </a:r>
            <a:r>
              <a:rPr lang="en-US" altLang="en-US" smtClean="0"/>
              <a:t> +18x</a:t>
            </a:r>
            <a:r>
              <a:rPr lang="en-US" altLang="en-US" baseline="30000" smtClean="0"/>
              <a:t>2</a:t>
            </a:r>
            <a:r>
              <a:rPr lang="en-US" altLang="en-US" smtClean="0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4x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81y</a:t>
            </a:r>
            <a:r>
              <a:rPr lang="en-US" altLang="en-US" baseline="30000" smtClean="0"/>
              <a:t>2</a:t>
            </a:r>
            <a:r>
              <a:rPr lang="en-US" altLang="en-US" smtClean="0"/>
              <a:t>		6.) 20x</a:t>
            </a:r>
            <a:r>
              <a:rPr lang="en-US" altLang="en-US" baseline="30000" smtClean="0"/>
              <a:t>2</a:t>
            </a:r>
            <a:r>
              <a:rPr lang="en-US" altLang="en-US" smtClean="0"/>
              <a:t> - 45</a:t>
            </a:r>
            <a:endParaRPr lang="en-US" altLang="en-US" baseline="30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10.8B # 7-24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617 # 10-18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smtClean="0"/>
              <a:t> 632 # 1-6, 13-19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28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</TotalTime>
  <Words>91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Wingdings 2</vt:lpstr>
      <vt:lpstr>Verdana</vt:lpstr>
      <vt:lpstr>Calibri</vt:lpstr>
      <vt:lpstr>Verve</vt:lpstr>
      <vt:lpstr>Multi- Step Factoring </vt:lpstr>
      <vt:lpstr>Multi-step Factoring</vt:lpstr>
      <vt:lpstr>Factor Tree</vt:lpstr>
      <vt:lpstr>Examples</vt:lpstr>
      <vt:lpstr>Examples (cont.)</vt:lpstr>
      <vt:lpstr>Examples (cont.)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11</cp:revision>
  <dcterms:created xsi:type="dcterms:W3CDTF">2008-12-17T18:54:24Z</dcterms:created>
  <dcterms:modified xsi:type="dcterms:W3CDTF">2015-11-06T13:08:17Z</dcterms:modified>
</cp:coreProperties>
</file>